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2" r:id="rId7"/>
    <p:sldId id="257" r:id="rId8"/>
    <p:sldId id="258" r:id="rId9"/>
    <p:sldId id="259" r:id="rId10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204" y="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5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05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1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7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31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3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8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90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9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3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29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2DAB3-0A0C-421C-BA2D-28F67CE2C8A8}" type="datetimeFigureOut">
              <a:rPr lang="en-US" smtClean="0"/>
              <a:pPr/>
              <a:t>11/3/2014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F94D6-7683-44DB-8E03-FB72D75453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40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Presidents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581400"/>
            <a:ext cx="8229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Washington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America’s first president 1789-1797</a:t>
            </a:r>
          </a:p>
          <a:p>
            <a:pPr marL="0" indent="0">
              <a:buNone/>
            </a:pPr>
            <a:endPara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Domestic Policy Problems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Forming a Government</a:t>
            </a:r>
          </a:p>
          <a:p>
            <a:pPr lvl="2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Cabinet – departments of government</a:t>
            </a:r>
          </a:p>
          <a:p>
            <a:pPr lvl="2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three departments?</a:t>
            </a:r>
          </a:p>
          <a:p>
            <a:pPr marL="914400" lvl="2" indent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Raising Money to pay Revolutionary War debt</a:t>
            </a:r>
          </a:p>
          <a:p>
            <a:pPr lvl="2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Hamilton’s financial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99" y="2057400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02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Hamilton’s Financial Plan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Sec’y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Treasury Alexander Hamilton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pay off all state debts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Bank to provide currency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Protective Tariff – to protect American business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Whiskey Tax – to raise revenue</a:t>
            </a:r>
          </a:p>
          <a:p>
            <a:pPr marL="457200" lvl="1" indent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Secretary of State Thomas Jefferson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opposes Hamilton’s plan. Why?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141" y="378488"/>
            <a:ext cx="1714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Pres. Washington’s Foreign Policy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Proclamation of Neutrality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what was it? Why was it issued?</a:t>
            </a:r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Treaties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Britain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Jay’s Treaty did not resolve problems between US and Britain (British forts,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impressment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seizure of ships). Will lead to War of 1812 …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 cedes northern Florida to USA, and free passage on Mississippi River  </a:t>
            </a:r>
          </a:p>
          <a:p>
            <a:pPr lvl="1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5715000" y="5105400"/>
            <a:ext cx="228600" cy="4450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848600" y="4114800"/>
            <a:ext cx="228600" cy="445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Washington’s Farewell Address</a:t>
            </a:r>
            <a: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/>
            </a:r>
            <a:b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		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1796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President Washington chooses to step down after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terms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Important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precedent</a:t>
            </a:r>
          </a:p>
          <a:p>
            <a:pPr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Spoke to Congress, advised that USA should “avoid entangling alliances” with Europe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 should focus on developing trade, economy, 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western expansion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events affecting Western Hemisphere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609600"/>
            <a:ext cx="2571750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 of First Political Parties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Hamiltonians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Vs. </a:t>
            </a:r>
          </a:p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Jeffersonians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04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304800"/>
            <a:ext cx="3657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Hamiltonians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399"/>
            <a:ext cx="8229600" cy="4038601"/>
          </a:xfrm>
        </p:spPr>
        <p:txBody>
          <a:bodyPr>
            <a:normAutofit fontScale="85000" lnSpcReduction="20000"/>
          </a:bodyPr>
          <a:lstStyle/>
          <a:p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Alexander Hamilton, John Adams, John Marshall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Merchants, bankers, lawyers in New York and New England</a:t>
            </a:r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Wanted a strong central government</a:t>
            </a:r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Interpreted the Constitution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loosely</a:t>
            </a:r>
            <a:endParaRPr lang="en-US" u="sng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Believed in a government by the elite</a:t>
            </a:r>
            <a:endParaRPr lang="en-US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Passed the Alien and Sedition Acts (1798)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Pro-England and anti-France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 financial policies for assuming state debts and establishing a National Bank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76200"/>
            <a:ext cx="209550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020898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274638"/>
            <a:ext cx="37338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Jeffersonians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Thomas Jefferson and James Madison.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Led by planters, farmers and wage earners living primarily in the South and West.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Favored strong state governments – States’ Rights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Interpreted the Constitution </a:t>
            </a:r>
            <a:r>
              <a:rPr lang="en-US" sz="3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strictly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Favored rule by the educated masses.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 individual liberties; passed the Kentucky and Virginia Resolutions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Pro-France</a:t>
            </a:r>
          </a:p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Opposed Hamilton's financial policies: no protective tariff and for state banks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723366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81764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533400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Keeping Score:  Which party wins?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 Which party loses?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600200"/>
            <a:ext cx="7391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Debt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Debt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Bank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Foreign Affairs</a:t>
            </a:r>
          </a:p>
          <a:p>
            <a:pPr marL="342900" indent="-342900">
              <a:buAutoNum type="arabicPeriod"/>
            </a:pPr>
            <a:endParaRPr lang="en-US" sz="2400" dirty="0"/>
          </a:p>
          <a:p>
            <a:r>
              <a:rPr lang="en-US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Whiskey Rebellion (1794)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Jay’s Treaty with Britain (1794)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Pinckney’s Treaty with Spain (1795)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XYZ Affair (1797)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Alien &amp; Sedition Acts (1798)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Virginia &amp; Kentucky Resolutions (1798-1799)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79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376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First Presidents</vt:lpstr>
      <vt:lpstr>George Washington</vt:lpstr>
      <vt:lpstr>Hamilton’s Financial Plan</vt:lpstr>
      <vt:lpstr>Pres. Washington’s Foreign Policy</vt:lpstr>
      <vt:lpstr>    Washington’s Farewell Address   1796 </vt:lpstr>
      <vt:lpstr>Formation of First Political Parties</vt:lpstr>
      <vt:lpstr>Hamiltonians</vt:lpstr>
      <vt:lpstr>Jeffersonians</vt:lpstr>
      <vt:lpstr>PowerPoint Presentation</vt:lpstr>
    </vt:vector>
  </TitlesOfParts>
  <Company>East Irondequoit 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History</dc:title>
  <dc:creator>su</dc:creator>
  <cp:lastModifiedBy>East Irondequoit</cp:lastModifiedBy>
  <cp:revision>18</cp:revision>
  <cp:lastPrinted>2014-11-03T13:47:04Z</cp:lastPrinted>
  <dcterms:created xsi:type="dcterms:W3CDTF">2011-10-20T17:34:58Z</dcterms:created>
  <dcterms:modified xsi:type="dcterms:W3CDTF">2014-11-03T14:03:16Z</dcterms:modified>
</cp:coreProperties>
</file>